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8" r:id="rId3"/>
    <p:sldId id="257" r:id="rId4"/>
    <p:sldId id="260" r:id="rId5"/>
    <p:sldId id="259" r:id="rId6"/>
    <p:sldId id="266" r:id="rId7"/>
    <p:sldId id="261" r:id="rId8"/>
    <p:sldId id="269" r:id="rId9"/>
    <p:sldId id="262" r:id="rId10"/>
    <p:sldId id="268" r:id="rId11"/>
    <p:sldId id="264" r:id="rId12"/>
    <p:sldId id="267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2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4297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486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046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73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695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35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6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8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59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0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3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6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4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89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53E0F-AA59-4BAD-94D9-73444450A62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B6CD95A-EC97-460C-A942-73B12B94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1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67482" y="2059460"/>
            <a:ext cx="9144000" cy="1268628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pPr algn="ctr"/>
            <a:r>
              <a:rPr lang="en-US" altLang="ko-KR" sz="6600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1</a:t>
            </a:r>
            <a:r>
              <a:rPr lang="ko-KR" altLang="en-US" sz="6600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조</a:t>
            </a:r>
            <a:r>
              <a:rPr lang="en-US" altLang="ko-KR" sz="6600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. </a:t>
            </a:r>
            <a:r>
              <a:rPr lang="ko-KR" altLang="en-US" sz="6600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낱 말 </a:t>
            </a:r>
            <a:r>
              <a:rPr lang="ko-KR" altLang="en-US" sz="6600" b="1" dirty="0" err="1" smtClean="0">
                <a:latin typeface="HY궁서" panose="02030600000101010101" pitchFamily="18" charset="-127"/>
                <a:ea typeface="HY궁서" panose="02030600000101010101" pitchFamily="18" charset="-127"/>
              </a:rPr>
              <a:t>퀴</a:t>
            </a:r>
            <a:r>
              <a:rPr lang="ko-KR" altLang="en-US" sz="6600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ko-KR" altLang="en-US" sz="6600" b="1" dirty="0" err="1" smtClean="0">
                <a:latin typeface="HY궁서" panose="02030600000101010101" pitchFamily="18" charset="-127"/>
                <a:ea typeface="HY궁서" panose="02030600000101010101" pitchFamily="18" charset="-127"/>
              </a:rPr>
              <a:t>즈</a:t>
            </a:r>
            <a:endParaRPr lang="ko-KR" altLang="en-US" sz="6600" b="1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6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7477" y="14510"/>
            <a:ext cx="3783162" cy="685706"/>
          </a:xfrm>
        </p:spPr>
        <p:txBody>
          <a:bodyPr/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문제 풀기 페이지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95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715" y="0"/>
            <a:ext cx="8911687" cy="683741"/>
          </a:xfrm>
        </p:spPr>
        <p:txBody>
          <a:bodyPr/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문제 출제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&amp;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단어 검색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534" b="4522"/>
          <a:stretch/>
        </p:blipFill>
        <p:spPr>
          <a:xfrm>
            <a:off x="195715" y="683741"/>
            <a:ext cx="11996285" cy="61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8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715" y="0"/>
            <a:ext cx="2226210" cy="700216"/>
          </a:xfrm>
        </p:spPr>
        <p:txBody>
          <a:bodyPr/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시연 영상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1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4957" y="2345818"/>
            <a:ext cx="8911687" cy="128089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algn="ctr"/>
            <a:r>
              <a:rPr lang="en-US" altLang="ko-KR" sz="6600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T h a n k  Y o u</a:t>
            </a:r>
            <a:endParaRPr lang="ko-KR" altLang="en-US" sz="6600" b="1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0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7477" y="0"/>
            <a:ext cx="1427140" cy="708454"/>
          </a:xfrm>
        </p:spPr>
        <p:txBody>
          <a:bodyPr/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목 차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772913" y="1243914"/>
            <a:ext cx="4110697" cy="4551425"/>
            <a:chOff x="3501064" y="708454"/>
            <a:chExt cx="4110697" cy="4551425"/>
          </a:xfrm>
        </p:grpSpPr>
        <p:sp>
          <p:nvSpPr>
            <p:cNvPr id="4" name="순서도: 연결자 3"/>
            <p:cNvSpPr/>
            <p:nvPr/>
          </p:nvSpPr>
          <p:spPr>
            <a:xfrm>
              <a:off x="3501065" y="930367"/>
              <a:ext cx="164757" cy="156519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 flipH="1">
              <a:off x="3583442" y="1093575"/>
              <a:ext cx="1" cy="39891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순서도: 연결자 6"/>
            <p:cNvSpPr/>
            <p:nvPr/>
          </p:nvSpPr>
          <p:spPr>
            <a:xfrm>
              <a:off x="3501065" y="1890076"/>
              <a:ext cx="164757" cy="156519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/>
            <p:cNvSpPr/>
            <p:nvPr/>
          </p:nvSpPr>
          <p:spPr>
            <a:xfrm>
              <a:off x="3501065" y="2876046"/>
              <a:ext cx="164757" cy="156519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/>
            <p:cNvSpPr/>
            <p:nvPr/>
          </p:nvSpPr>
          <p:spPr>
            <a:xfrm>
              <a:off x="3501064" y="4847986"/>
              <a:ext cx="164757" cy="156519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085967" y="708454"/>
              <a:ext cx="3525794" cy="6075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n w="0">
                    <a:noFill/>
                  </a:ln>
                  <a:solidFill>
                    <a:schemeClr val="tx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조원 소개</a:t>
              </a:r>
              <a:endParaRPr lang="ko-KR" altLang="en-US" sz="2400" dirty="0">
                <a:ln w="0"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085967" y="1634704"/>
              <a:ext cx="3525794" cy="667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n w="0"/>
                  <a:solidFill>
                    <a:schemeClr val="tx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기획 동기</a:t>
              </a:r>
              <a:endParaRPr lang="ko-KR" altLang="en-US" sz="2400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85967" y="2620674"/>
              <a:ext cx="3525794" cy="667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n w="0"/>
                  <a:solidFill>
                    <a:schemeClr val="tx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개발 환경</a:t>
              </a:r>
              <a:endParaRPr lang="ko-KR" altLang="en-US" sz="2400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85967" y="4592614"/>
              <a:ext cx="3525794" cy="667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n w="0"/>
                  <a:solidFill>
                    <a:schemeClr val="tx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프로젝트 내용</a:t>
              </a:r>
              <a:endParaRPr lang="ko-KR" altLang="en-US" sz="2400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85967" y="3606644"/>
              <a:ext cx="3525794" cy="667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n w="0"/>
                  <a:solidFill>
                    <a:schemeClr val="tx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프로젝트 일정</a:t>
              </a:r>
              <a:endParaRPr lang="ko-KR" altLang="en-US" sz="2400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  <p:sp>
          <p:nvSpPr>
            <p:cNvPr id="14" name="순서도: 연결자 13"/>
            <p:cNvSpPr/>
            <p:nvPr/>
          </p:nvSpPr>
          <p:spPr>
            <a:xfrm>
              <a:off x="3501064" y="3862016"/>
              <a:ext cx="164757" cy="156519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48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655991" cy="807308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조 원 소 개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91" y="3248014"/>
            <a:ext cx="1426976" cy="17194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93" y="308261"/>
            <a:ext cx="1426976" cy="1719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62" y="3248015"/>
            <a:ext cx="1426976" cy="1719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56393" y="2141838"/>
            <a:ext cx="1517402" cy="832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</a:t>
            </a:r>
            <a:endParaRPr lang="en-US" altLang="ko-KR" sz="2400" b="1" dirty="0" smtClean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1" dirty="0" smtClean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이강민</a:t>
            </a:r>
            <a:endParaRPr lang="ko-KR" altLang="en-US" sz="2400" b="1" dirty="0">
              <a:ln w="0"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1783" y="3892378"/>
            <a:ext cx="1094609" cy="832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조원</a:t>
            </a:r>
            <a:endParaRPr lang="en-US" altLang="ko-KR" sz="2400" b="1" dirty="0" smtClean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1" dirty="0" smtClean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이제훈</a:t>
            </a:r>
            <a:endParaRPr lang="ko-KR" altLang="en-US" sz="2400" b="1" dirty="0">
              <a:ln w="0"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83369" y="3892377"/>
            <a:ext cx="1268436" cy="832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조원</a:t>
            </a:r>
            <a:endParaRPr lang="en-US" altLang="ko-KR" sz="2400" b="1" dirty="0" smtClean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1" dirty="0" smtClean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박은석</a:t>
            </a:r>
            <a:endParaRPr lang="ko-KR" altLang="en-US" sz="2400" b="1" dirty="0">
              <a:ln w="0"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891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7476" y="6272"/>
            <a:ext cx="5504870" cy="702182"/>
          </a:xfrm>
        </p:spPr>
        <p:txBody>
          <a:bodyPr/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기획 동기 및 기대 효과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07763" y="1598141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배운 학습 내용 정리 및 재미 구현</a:t>
            </a:r>
            <a:endParaRPr lang="en-US" altLang="ko-KR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스스로 문제를 냄으로써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단어 공부와 흥미 유발</a:t>
            </a:r>
            <a:endParaRPr lang="en-US" altLang="ko-KR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모두가 함께 즐길 수 있는 프로그램 기획 중 간단한 낱말을 이용한 퀴즈 착안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회원가입을 하고 퀴즈를 다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풀고 랭킹까지 나오는 게임을 찾기 힘들다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8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575" y="7937"/>
            <a:ext cx="2248930" cy="716692"/>
          </a:xfrm>
        </p:spPr>
        <p:txBody>
          <a:bodyPr/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개발 환경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4" name="AutoShape 2" descr="HTML5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10" y="724629"/>
            <a:ext cx="963827" cy="1013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33" y="1738184"/>
            <a:ext cx="1070919" cy="10709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5195" r="35195" b="24578"/>
          <a:stretch/>
        </p:blipFill>
        <p:spPr>
          <a:xfrm>
            <a:off x="3385746" y="2809103"/>
            <a:ext cx="873212" cy="1239318"/>
          </a:xfrm>
          <a:prstGeom prst="rect">
            <a:avLst/>
          </a:prstGeom>
        </p:spPr>
      </p:pic>
      <p:pic>
        <p:nvPicPr>
          <p:cNvPr id="1030" name="Picture 6" descr="Spring] 스프링 프로젝트 초기 설정 | 아이티페이퍼 연구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33" y="3876694"/>
            <a:ext cx="1169775" cy="13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765" y="4970505"/>
            <a:ext cx="1375718" cy="9658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941" y="4117096"/>
            <a:ext cx="956621" cy="11399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8251" y="2809103"/>
            <a:ext cx="1565706" cy="10942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83" y="1613525"/>
            <a:ext cx="1602263" cy="12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7477" y="6272"/>
            <a:ext cx="3140610" cy="710420"/>
          </a:xfrm>
        </p:spPr>
        <p:txBody>
          <a:bodyPr/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프로젝트 일정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797638"/>
              </p:ext>
            </p:extLst>
          </p:nvPr>
        </p:nvGraphicFramePr>
        <p:xfrm>
          <a:off x="1235667" y="1301579"/>
          <a:ext cx="9992508" cy="4666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26"/>
                <a:gridCol w="410970"/>
                <a:gridCol w="309252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  <a:gridCol w="503360"/>
              </a:tblGrid>
              <a:tr h="784922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baseline="0" dirty="0" smtClean="0"/>
                        <a:t>                 </a:t>
                      </a:r>
                      <a:r>
                        <a:rPr lang="ko-KR" altLang="en-US" sz="1200" b="1" baseline="0" dirty="0" smtClean="0"/>
                        <a:t>날짜</a:t>
                      </a:r>
                      <a:endParaRPr lang="en-US" altLang="ko-KR" sz="1200" b="1" dirty="0" smtClean="0"/>
                    </a:p>
                    <a:p>
                      <a:pPr algn="l" latinLnBrk="1"/>
                      <a:endParaRPr lang="en-US" altLang="ko-KR" sz="1200" b="1" dirty="0" smtClean="0"/>
                    </a:p>
                    <a:p>
                      <a:pPr algn="l" latinLnBrk="1"/>
                      <a:endParaRPr lang="en-US" altLang="ko-KR" sz="1200" b="1" dirty="0" smtClean="0"/>
                    </a:p>
                    <a:p>
                      <a:pPr algn="l" latinLnBrk="1"/>
                      <a:endParaRPr lang="en-US" altLang="ko-KR" sz="1200" b="1" dirty="0" smtClean="0"/>
                    </a:p>
                    <a:p>
                      <a:pPr algn="l" latinLnBrk="1"/>
                      <a:r>
                        <a:rPr lang="ko-KR" altLang="en-US" sz="1200" b="1" dirty="0" smtClean="0"/>
                        <a:t>구분</a:t>
                      </a:r>
                      <a:endParaRPr lang="ko-KR" altLang="en-US" sz="1200" b="1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/>
                        <a:t>7</a:t>
                      </a:r>
                      <a:r>
                        <a:rPr lang="ko-KR" altLang="en-US" sz="4000" dirty="0" smtClean="0"/>
                        <a:t>월</a:t>
                      </a:r>
                      <a:endParaRPr lang="ko-KR" altLang="en-US" sz="4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0" dirty="0"/>
                    </a:p>
                  </a:txBody>
                  <a:tcPr/>
                </a:tc>
              </a:tr>
              <a:tr h="3930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31</a:t>
                      </a:r>
                      <a:endParaRPr lang="ko-KR" altLang="en-US" dirty="0"/>
                    </a:p>
                  </a:txBody>
                  <a:tcPr/>
                </a:tc>
              </a:tr>
              <a:tr h="575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주제선정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1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화면설계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5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baseline="0" dirty="0" smtClean="0"/>
                        <a:t> 설계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5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 구현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5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보고서 작성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5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점검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줄무늬가 있는 오른쪽 화살표 11"/>
          <p:cNvSpPr/>
          <p:nvPr/>
        </p:nvSpPr>
        <p:spPr>
          <a:xfrm>
            <a:off x="2685535" y="2627870"/>
            <a:ext cx="930876" cy="321276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줄무늬가 있는 오른쪽 화살표 12"/>
          <p:cNvSpPr/>
          <p:nvPr/>
        </p:nvSpPr>
        <p:spPr>
          <a:xfrm>
            <a:off x="3435178" y="3188043"/>
            <a:ext cx="1672281" cy="329514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줄무늬가 있는 오른쪽 화살표 13"/>
          <p:cNvSpPr/>
          <p:nvPr/>
        </p:nvSpPr>
        <p:spPr>
          <a:xfrm>
            <a:off x="3435178" y="3756454"/>
            <a:ext cx="7628238" cy="354227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줄무늬가 있는 오른쪽 화살표 14"/>
          <p:cNvSpPr/>
          <p:nvPr/>
        </p:nvSpPr>
        <p:spPr>
          <a:xfrm>
            <a:off x="3435178" y="4382530"/>
            <a:ext cx="7628238" cy="345989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줄무늬가 있는 오른쪽 화살표 15"/>
          <p:cNvSpPr/>
          <p:nvPr/>
        </p:nvSpPr>
        <p:spPr>
          <a:xfrm>
            <a:off x="7858897" y="4975654"/>
            <a:ext cx="1252152" cy="329514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줄무늬가 있는 오른쪽 화살표 16"/>
          <p:cNvSpPr/>
          <p:nvPr/>
        </p:nvSpPr>
        <p:spPr>
          <a:xfrm>
            <a:off x="8954530" y="5552303"/>
            <a:ext cx="2108886" cy="296562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2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715" y="6272"/>
            <a:ext cx="3148847" cy="702182"/>
          </a:xfrm>
        </p:spPr>
        <p:txBody>
          <a:bodyPr/>
          <a:lstStyle/>
          <a:p>
            <a:r>
              <a:rPr lang="ko-KR" altLang="en-US" smtClean="0">
                <a:latin typeface="HY궁서" panose="02030600000101010101" pitchFamily="18" charset="-127"/>
                <a:ea typeface="HY궁서" panose="02030600000101010101" pitchFamily="18" charset="-127"/>
              </a:rPr>
              <a:t>로그인 페이지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9617" r="886" b="5461"/>
          <a:stretch/>
        </p:blipFill>
        <p:spPr>
          <a:xfrm>
            <a:off x="195714" y="708454"/>
            <a:ext cx="11996285" cy="61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8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7477" y="0"/>
            <a:ext cx="8911687" cy="700216"/>
          </a:xfrm>
        </p:spPr>
        <p:txBody>
          <a:bodyPr/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회원가입</a:t>
            </a:r>
            <a:r>
              <a:rPr lang="en-US" altLang="ko-KR" dirty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&amp; 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회원정보 수정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68" y="700216"/>
            <a:ext cx="6277232" cy="6157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8" y="700217"/>
            <a:ext cx="5727290" cy="615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3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715" y="6272"/>
            <a:ext cx="8911687" cy="685706"/>
          </a:xfrm>
        </p:spPr>
        <p:txBody>
          <a:bodyPr/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랭킹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822" r="967" b="4226"/>
          <a:stretch/>
        </p:blipFill>
        <p:spPr>
          <a:xfrm>
            <a:off x="195714" y="691978"/>
            <a:ext cx="11996285" cy="61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839</TotalTime>
  <Words>134</Words>
  <Application>Microsoft Office PowerPoint</Application>
  <PresentationFormat>와이드스크린</PresentationFormat>
  <Paragraphs>64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HY견명조</vt:lpstr>
      <vt:lpstr>HY궁서</vt:lpstr>
      <vt:lpstr>HY중고딕</vt:lpstr>
      <vt:lpstr>Arial</vt:lpstr>
      <vt:lpstr>Century Gothic</vt:lpstr>
      <vt:lpstr>Wingdings</vt:lpstr>
      <vt:lpstr>Wingdings 3</vt:lpstr>
      <vt:lpstr>줄기</vt:lpstr>
      <vt:lpstr>1조. 낱 말 퀴 즈</vt:lpstr>
      <vt:lpstr>목 차</vt:lpstr>
      <vt:lpstr> 조 원 소 개</vt:lpstr>
      <vt:lpstr>기획 동기 및 기대 효과</vt:lpstr>
      <vt:lpstr>개발 환경</vt:lpstr>
      <vt:lpstr>프로젝트 일정</vt:lpstr>
      <vt:lpstr>로그인 페이지</vt:lpstr>
      <vt:lpstr>회원가입 &amp; 회원정보 수정</vt:lpstr>
      <vt:lpstr>랭킹</vt:lpstr>
      <vt:lpstr>문제 풀기 페이지</vt:lpstr>
      <vt:lpstr>문제 출제&amp;단어 검색</vt:lpstr>
      <vt:lpstr>시연 영상</vt:lpstr>
      <vt:lpstr>T h a n k  Y o 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36</cp:revision>
  <dcterms:created xsi:type="dcterms:W3CDTF">2020-07-27T04:38:36Z</dcterms:created>
  <dcterms:modified xsi:type="dcterms:W3CDTF">2020-07-30T01:52:39Z</dcterms:modified>
</cp:coreProperties>
</file>